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98" autoAdjust="0"/>
    <p:restoredTop sz="90966" autoAdjust="0"/>
  </p:normalViewPr>
  <p:slideViewPr>
    <p:cSldViewPr>
      <p:cViewPr varScale="1">
        <p:scale>
          <a:sx n="100" d="100"/>
          <a:sy n="100" d="100"/>
        </p:scale>
        <p:origin x="1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33BE2-4E74-78A0-0F1E-CBA4587A5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08AC69-BA71-B9F9-8151-18FA8BC19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10D573-B1B9-FCA8-FAAA-4598E1E6A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5F5A1-F259-4087-8A0D-2842A620DE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7481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75D9B8-FFEC-4842-6B4F-9F3C30543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3E3D2F-63E5-D44C-B189-F34D9C3AB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1E6976-1C2E-A8CC-68CF-A908A31A5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9476B-B341-4A9C-BF42-3BEF622187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991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858F58-847A-1372-1A10-481E7CF5D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2E5D03-0A1C-6277-4CE2-0A92BB985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4E301-776A-38B2-CC2C-1241069FE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B9E91-7A80-43A2-9254-A6EAEDF9A0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6701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AA60DD-34DB-819A-C99A-DABA3E723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9A795-E538-984A-0069-F77BC5661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3B45D1-CBEF-4131-7495-11ECAE630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DE867-1025-4748-8935-87DD3F5874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7021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CEDF51-C267-94EA-EE49-F2D8148C9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06FEEA-D731-1E23-6568-E2D1DB51C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D5C5AA-8712-1260-5EE7-46B0F3C0B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08DF0-1CEE-4CCB-8913-93B329D865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4980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D7C683E-7BFA-9E3A-B31A-C3A4C2581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9F18089-90DB-A25A-2EBB-5175067C1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ADB6A2F-546D-04F1-6796-7E52CD629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0507C-779C-4327-8ADF-684C2EFEA9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9413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86CEDD1-8C3B-6FD5-202E-10A0C6B84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476E501-7683-7BB6-FB41-C90A37DAC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F2F8AA1-8FDC-080B-F759-8C33BD385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1FFAE-915D-4B3F-A860-9014724346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7906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6070CDB-CFBE-8D39-7C17-90D1A1E88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F79E5E0-9EAD-29E4-9787-AACCEE03A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522961-56B7-DAD9-0F22-356971D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A1CCA-2B95-4C94-87B5-02EB99943C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3657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3C0DF0A-F833-D6A7-59B2-1A4BA7199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B831741-E8BB-4ED1-6E58-07F8A9500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F83DB61-E03D-A9F6-C188-4FB50F48A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E0CA1-14F2-49D1-A6F8-C63A570D5A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0139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21C43A0-A710-8A10-1317-3BF5388A3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C504BFB-3CA2-1BF1-B00C-304079A15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FB726E8-50A9-DC92-3B7A-A887B75BC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CF55C-8E79-454A-8AE4-6A01C2C4B5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6777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6770ECA-82EA-6AB0-7574-8D35DB758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0787547-2660-F097-4B7E-839B46535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E89477A-BE43-978E-50AF-1726F650E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D8C82-74FF-418B-BA4D-14F8FED092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7568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728B458-201E-2D6D-B1A1-0F25C99BA1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D55FEDE-F650-9EFF-F59D-CD78137381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29124E-275A-0A53-B6DA-B050A31C8D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86E422-B369-97C7-14FA-2FA2371034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EED90B-4CF9-75F8-3602-4709CC902F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9364308-D120-4C16-9695-914DBF5F22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CCAD699E-3CAF-FD54-0518-3912D07CE18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19288" y="1412875"/>
            <a:ext cx="8353425" cy="3271838"/>
          </a:xfrm>
        </p:spPr>
        <p:txBody>
          <a:bodyPr rtlCol="0">
            <a:spAutoFit/>
          </a:bodyPr>
          <a:lstStyle>
            <a:lvl1pPr>
              <a:tabLst>
                <a:tab pos="274638" algn="r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tabLst>
                <a:tab pos="274638" algn="r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tabLst>
                <a:tab pos="274638" algn="r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tabLst>
                <a:tab pos="274638" algn="r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tabLst>
                <a:tab pos="274638" algn="r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74638" algn="r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74638" algn="r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74638" algn="r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74638" algn="r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auto" hangingPunct="0">
              <a:spcAft>
                <a:spcPts val="0"/>
              </a:spcAft>
              <a:defRPr/>
            </a:pPr>
            <a:r>
              <a:rPr lang="en-AU" altLang="en-US" sz="4000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Silent night! Holy night!</a:t>
            </a:r>
          </a:p>
          <a:p>
            <a:pPr eaLnBrk="0" fontAlgn="auto" hangingPunct="0">
              <a:spcAft>
                <a:spcPts val="0"/>
              </a:spcAft>
              <a:defRPr/>
            </a:pPr>
            <a:r>
              <a:rPr lang="en-AU" altLang="en-US" sz="4000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All is calm, all is bright</a:t>
            </a:r>
          </a:p>
          <a:p>
            <a:pPr eaLnBrk="0" fontAlgn="auto" hangingPunct="0">
              <a:spcAft>
                <a:spcPts val="0"/>
              </a:spcAft>
              <a:defRPr/>
            </a:pPr>
            <a:r>
              <a:rPr lang="en-AU" altLang="en-US" sz="4000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Round the virgin mother and child;</a:t>
            </a:r>
          </a:p>
          <a:p>
            <a:pPr eaLnBrk="0" fontAlgn="auto" hangingPunct="0">
              <a:spcAft>
                <a:spcPts val="0"/>
              </a:spcAft>
              <a:defRPr/>
            </a:pPr>
            <a:r>
              <a:rPr lang="en-AU" altLang="en-US" sz="4000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Holy infant, tender and mild,</a:t>
            </a:r>
          </a:p>
          <a:p>
            <a:pPr eaLnBrk="0" fontAlgn="auto" hangingPunct="0">
              <a:spcAft>
                <a:spcPts val="0"/>
              </a:spcAft>
              <a:defRPr/>
            </a:pPr>
            <a:r>
              <a:rPr lang="en-AU" altLang="en-US" sz="4000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Rests in heavenly peace</a:t>
            </a:r>
            <a:endParaRPr lang="en-AU" altLang="en-US" sz="40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5CBB9F58-4576-0F4C-C535-7389FA3ECE9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19288" y="1268413"/>
            <a:ext cx="8280400" cy="3989387"/>
          </a:xfrm>
        </p:spPr>
        <p:txBody>
          <a:bodyPr/>
          <a:lstStyle/>
          <a:p>
            <a:r>
              <a:rPr lang="en-AU" altLang="en-US" sz="1400">
                <a:solidFill>
                  <a:schemeClr val="bg1"/>
                </a:solidFill>
                <a:cs typeface="Times New Roman" panose="02020603050405020304" pitchFamily="18" charset="0"/>
              </a:rPr>
              <a:t>2 </a:t>
            </a:r>
          </a:p>
          <a:p>
            <a:pPr eaLnBrk="0" hangingPunct="0"/>
            <a:r>
              <a:rPr lang="en-AU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Silent night! Holy night!</a:t>
            </a:r>
          </a:p>
          <a:p>
            <a:pPr eaLnBrk="0" hangingPunct="0"/>
            <a:r>
              <a:rPr lang="en-AU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Guiding star, lend thy light.</a:t>
            </a:r>
          </a:p>
          <a:p>
            <a:pPr eaLnBrk="0" hangingPunct="0"/>
            <a:r>
              <a:rPr lang="en-AU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See, the eastern wise men bring</a:t>
            </a:r>
          </a:p>
          <a:p>
            <a:pPr eaLnBrk="0" hangingPunct="0"/>
            <a:r>
              <a:rPr lang="en-AU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Gifts and homage to our King,</a:t>
            </a:r>
          </a:p>
          <a:p>
            <a:pPr eaLnBrk="0" hangingPunct="0"/>
            <a:r>
              <a:rPr lang="en-AU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Jesus Christ is here.</a:t>
            </a:r>
            <a:endParaRPr lang="en-AU" altLang="en-US" sz="4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928CE438-6C21-B60A-360B-6E3261F0D45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351088" y="981075"/>
            <a:ext cx="7561262" cy="4103688"/>
          </a:xfrm>
        </p:spPr>
        <p:txBody>
          <a:bodyPr/>
          <a:lstStyle/>
          <a:p>
            <a:r>
              <a:rPr lang="en-AU" altLang="en-US" sz="1400" b="1">
                <a:solidFill>
                  <a:schemeClr val="bg1"/>
                </a:solidFill>
                <a:cs typeface="Times New Roman" panose="02020603050405020304" pitchFamily="18" charset="0"/>
              </a:rPr>
              <a:t>3</a:t>
            </a:r>
            <a:r>
              <a:rPr lang="en-AU" altLang="en-US" b="1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en-AU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Silent night! Holy night!</a:t>
            </a:r>
          </a:p>
          <a:p>
            <a:pPr eaLnBrk="0" hangingPunct="0"/>
            <a:r>
              <a:rPr lang="en-AU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Wondrous star, lend thy light.</a:t>
            </a:r>
          </a:p>
          <a:p>
            <a:pPr eaLnBrk="0" hangingPunct="0"/>
            <a:r>
              <a:rPr lang="en-AU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With the angels let us sing</a:t>
            </a:r>
          </a:p>
          <a:p>
            <a:pPr eaLnBrk="0" hangingPunct="0"/>
            <a:r>
              <a:rPr lang="en-AU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Hallelujahs to our King,</a:t>
            </a:r>
          </a:p>
          <a:p>
            <a:pPr eaLnBrk="0" hangingPunct="0"/>
            <a:r>
              <a:rPr lang="en-AU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Jesus Christ is here.</a:t>
            </a:r>
            <a:endParaRPr lang="en-AU" altLang="en-US" sz="400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87069ED-6B41-F906-82A1-674F62C5D9F1}"/>
              </a:ext>
            </a:extLst>
          </p:cNvPr>
          <p:cNvSpPr/>
          <p:nvPr/>
        </p:nvSpPr>
        <p:spPr>
          <a:xfrm>
            <a:off x="119063" y="5876925"/>
            <a:ext cx="5616575" cy="900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</a:rPr>
              <a:t>CCLI Song # 2684749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</a:rPr>
              <a:t>John Freeman Young | Joseph Mohr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</a:rPr>
              <a:t>® Terms of Use.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129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6</cp:revision>
  <dcterms:created xsi:type="dcterms:W3CDTF">1999-12-24T05:29:43Z</dcterms:created>
  <dcterms:modified xsi:type="dcterms:W3CDTF">2023-06-06T08:05:56Z</dcterms:modified>
</cp:coreProperties>
</file>